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58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ACEVEDO JAGUEY" initials="MAJ" lastIdx="1" clrIdx="0">
    <p:extLst>
      <p:ext uri="{19B8F6BF-5375-455C-9EA6-DF929625EA0E}">
        <p15:presenceInfo xmlns:p15="http://schemas.microsoft.com/office/powerpoint/2012/main" userId="S-1-5-21-867570620-4106212892-3317192986-2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0T14:50:40.7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97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92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13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99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69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04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09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05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8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41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38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28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6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1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7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48F8-CDD9-4AAD-8569-EA08100B4C2D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8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48755" y="15873"/>
            <a:ext cx="609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Graphik Regular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8" y="364031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01" y="536676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" y="315376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752301" y="2358473"/>
            <a:ext cx="768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Comité de Becas Febrero 2017</a:t>
            </a:r>
            <a:endParaRPr lang="es-MX" sz="3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73" y="3120572"/>
            <a:ext cx="4948768" cy="329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0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41543"/>
              </p:ext>
            </p:extLst>
          </p:nvPr>
        </p:nvGraphicFramePr>
        <p:xfrm>
          <a:off x="1326524" y="2097772"/>
          <a:ext cx="9839459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5.-  </a:t>
                      </a:r>
                      <a:r>
                        <a:rPr lang="es-MX" dirty="0" err="1" smtClean="0"/>
                        <a:t>Etni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Ebene-Zer</a:t>
                      </a:r>
                      <a:r>
                        <a:rPr lang="es-MX" baseline="0" dirty="0" smtClean="0"/>
                        <a:t> Presa García, 8C IDEPS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</a:t>
                      </a:r>
                      <a:r>
                        <a:rPr lang="es-MX" baseline="0" dirty="0" smtClean="0"/>
                        <a:t> sus padres quienes trabajan como comerciantes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ingreso aproximado de sus papás es de $5,000.00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6 personas dependen del ingreso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La alumna vive en San Salvador y viaja diario, paga de transporte aproximadamente $1,700.00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Esta embarazada de gemelos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tres meses de embarazo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Será madre soltera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9.1 y 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Canalizada por la Mtra. </a:t>
                      </a:r>
                      <a:r>
                        <a:rPr lang="es-MX" baseline="0" dirty="0" err="1" smtClean="0"/>
                        <a:t>Marlen</a:t>
                      </a: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618" t="48364" r="81570" b="28422"/>
          <a:stretch/>
        </p:blipFill>
        <p:spPr>
          <a:xfrm>
            <a:off x="2017486" y="3410858"/>
            <a:ext cx="1146628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11760"/>
              </p:ext>
            </p:extLst>
          </p:nvPr>
        </p:nvGraphicFramePr>
        <p:xfrm>
          <a:off x="1326524" y="2097772"/>
          <a:ext cx="1035747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8074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6.-  Sandra Lorena Sánchez Luna, 8°C, IDEPS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</a:t>
                      </a:r>
                      <a:r>
                        <a:rPr lang="es-MX" baseline="0" dirty="0" smtClean="0"/>
                        <a:t> su pareja quien estudia y trabaja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pareja tiene un ingreso aproximado de $2,000.00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La alumna vive en Actopan y viaja diario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Aproximadamente gasta en trasporte $1,000.00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Tenia beca de CONAFE pero ya se termino el apoyo y ahora solo cuenta con la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Sus padres ya no la apoyan económicamente desde la preparatoria y ella ha solventado sus gastos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Refiere que con la beca paga sus gastos académicos pero ya no le es posible solventar todo por lo que solicita de otro apoyo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Esta embarazada y tiene aproximadamente 34 semanas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9.3  y 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Ha pensado en darse de baja pero quiere ver la manera de poder continuar sus estudios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Canalizada por la Mtra. </a:t>
                      </a:r>
                      <a:r>
                        <a:rPr lang="es-MX" baseline="0" dirty="0" err="1" smtClean="0"/>
                        <a:t>Marlen</a:t>
                      </a: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618" t="47966" r="81681" b="28423"/>
          <a:stretch/>
        </p:blipFill>
        <p:spPr>
          <a:xfrm>
            <a:off x="2104571" y="3526970"/>
            <a:ext cx="1132116" cy="1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35725"/>
              </p:ext>
            </p:extLst>
          </p:nvPr>
        </p:nvGraphicFramePr>
        <p:xfrm>
          <a:off x="1326523" y="2097772"/>
          <a:ext cx="1086547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06"/>
                <a:gridCol w="8505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7.-  Norma Mezquite </a:t>
                      </a:r>
                      <a:r>
                        <a:rPr lang="es-MX" dirty="0" err="1" smtClean="0"/>
                        <a:t>Neria</a:t>
                      </a:r>
                      <a:r>
                        <a:rPr lang="es-MX" dirty="0" smtClean="0"/>
                        <a:t>, 2°B, 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</a:t>
                      </a:r>
                      <a:r>
                        <a:rPr lang="es-MX" baseline="0" dirty="0" smtClean="0"/>
                        <a:t> económicamente de sí misma ya que sus padres no la apoyan desde hace 4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Derivado a que su hogar es disfuncional ha elegido vivir sola desde hace 4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Desde la preparatoria ha solventado sola sus gastos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Actualmente vive en </a:t>
                      </a:r>
                      <a:r>
                        <a:rPr lang="es-MX" baseline="0" dirty="0" err="1" smtClean="0"/>
                        <a:t>Ixmiquilpan</a:t>
                      </a:r>
                      <a:r>
                        <a:rPr lang="es-MX" baseline="0" dirty="0" smtClean="0"/>
                        <a:t> y paga $600.00 renta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Apoya a su hermana en sus estudios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Trabaja los fines de semana para solventar sus gastos y los de su hermana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9.0 y 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la beca de Inicia tu carrera, ya le hicieron el depósito de toda su beca $11,000.00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Menciona que ha pensado en darse de baja porque en ocasiones ya no le alcanza el recurso para solventar sus gastos y los de su hermana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Acudió a solicitar apoyo psicopedagógico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507" t="47371" r="81680" b="29018"/>
          <a:stretch/>
        </p:blipFill>
        <p:spPr>
          <a:xfrm>
            <a:off x="2046514" y="3526972"/>
            <a:ext cx="114663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6805" t="-1389" r="14526" b="34375"/>
          <a:stretch/>
        </p:blipFill>
        <p:spPr>
          <a:xfrm>
            <a:off x="867682" y="1955800"/>
            <a:ext cx="10235746" cy="4902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20326" y="1335386"/>
            <a:ext cx="857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/>
              <a:t>6. Presentación </a:t>
            </a:r>
            <a:r>
              <a:rPr lang="es-MX" b="1" dirty="0"/>
              <a:t>de la situación de las reglas de operación de la beca manutención </a:t>
            </a:r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814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349244" y="150250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dirty="0" smtClean="0"/>
              <a:t>Asuntos Generales</a:t>
            </a:r>
            <a:endParaRPr lang="es-MX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02" y="2689633"/>
            <a:ext cx="5279571" cy="351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5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Gracias por su participación, excelente día!!!</a:t>
            </a:r>
            <a:endParaRPr lang="es-MX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80" y="2819338"/>
            <a:ext cx="4282762" cy="2855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27357" y="1206420"/>
            <a:ext cx="9288325" cy="46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 del Día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 del día y declaración del Quórum Legal.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del cuatrimestre septiembre - diciembre 2016.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actual de becas internas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 de Becas enero - abril 2017.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 casos extraordinarios para aplicación de becas internas.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la situación de las reglas de operación de la beca manutención </a:t>
            </a:r>
            <a:endParaRPr lang="es-MX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874645" algn="l"/>
              </a:tabLst>
            </a:pPr>
            <a:r>
              <a:rPr lang="es-MX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Asuntos Generales.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8" y="4686707"/>
            <a:ext cx="3256939" cy="2171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9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4444"/>
              </p:ext>
            </p:extLst>
          </p:nvPr>
        </p:nvGraphicFramePr>
        <p:xfrm>
          <a:off x="1532587" y="2187248"/>
          <a:ext cx="9015210" cy="4597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635"/>
                <a:gridCol w="2253803"/>
                <a:gridCol w="2150772"/>
              </a:tblGrid>
              <a:tr h="5598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Tipo de Beca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</a:rPr>
                        <a:t>Sep</a:t>
                      </a:r>
                      <a:r>
                        <a:rPr lang="es-MX" sz="1600" dirty="0">
                          <a:effectLst/>
                        </a:rPr>
                        <a:t> – Dic 2016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47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Estudiantes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Total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244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Académicas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445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$106,800.00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377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Alimenticia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21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$46,945.20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299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Equidad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$109,020.4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193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Estadía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244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 - Mujer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$16,800.00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193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Manutención*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924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$3,313,560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193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Jefas de Familia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$56,000.00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233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Proyecta 100,00 2016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233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Prospera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243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$923,400.00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193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Total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1,703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$4,572,525.6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b"/>
                </a:tc>
              </a:tr>
              <a:tr h="425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Porcentaje de beneficiarios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70%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Estudiantes becados indígenas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69%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7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Estudiantes becados que hablan alguna lengua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69%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895852" y="1651571"/>
            <a:ext cx="65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2. Informe de Becas septiembre – diciembre 2016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57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89010"/>
              </p:ext>
            </p:extLst>
          </p:nvPr>
        </p:nvGraphicFramePr>
        <p:xfrm>
          <a:off x="2307591" y="2226234"/>
          <a:ext cx="7828082" cy="414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173"/>
                <a:gridCol w="4124909"/>
              </a:tblGrid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</a:t>
                      </a:r>
                      <a:r>
                        <a:rPr lang="es-MX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534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Alimenticia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534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Equidad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Estadía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B - Mujer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Manutención*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Jefas de Familia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Prospera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Total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1,282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95852" y="1651571"/>
            <a:ext cx="65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3. Informe actual de Becas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623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17376"/>
              </p:ext>
            </p:extLst>
          </p:nvPr>
        </p:nvGraphicFramePr>
        <p:xfrm>
          <a:off x="2307591" y="2226234"/>
          <a:ext cx="7828082" cy="414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173"/>
                <a:gridCol w="4124909"/>
              </a:tblGrid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Proyección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534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Alimenticia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534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Equidad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Estadía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B - Mujer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Manutención*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Jefas de Familia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Prospera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</a:tr>
              <a:tr h="43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Total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71" marR="4047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1,282</a:t>
                      </a:r>
                    </a:p>
                  </a:txBody>
                  <a:tcPr marL="40471" marR="40471" marT="0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95852" y="1651571"/>
            <a:ext cx="65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4. Proyección de Becas enero – abril 2017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909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625951"/>
              </p:ext>
            </p:extLst>
          </p:nvPr>
        </p:nvGraphicFramePr>
        <p:xfrm>
          <a:off x="1326524" y="2097772"/>
          <a:ext cx="983945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1.-  Luis</a:t>
                      </a:r>
                      <a:r>
                        <a:rPr lang="es-MX" baseline="0" dirty="0" smtClean="0"/>
                        <a:t> Fernando García Hernández, “2B </a:t>
                      </a:r>
                      <a:r>
                        <a:rPr lang="es-MX" baseline="0" dirty="0" smtClean="0"/>
                        <a:t>Turismo”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 sus padres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El</a:t>
                      </a:r>
                      <a:r>
                        <a:rPr lang="es-MX" baseline="0" dirty="0" smtClean="0"/>
                        <a:t> ingreso aproximado es de $2,400.00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Del ingreso dependen 5 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padre es albañil y por lo tanto el ingreso no es fijo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alumno dejo de estudiar un año para apoyar a su familia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Sus dos hermanos estudian en la secundaria y bachillerato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Refiere que no tramito beca de manutención porque se le pasaron las fechas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tutora lo canalizó porque el alumno en varias ocasiones se sentía mal por no comer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alumno menciona que no come en la UTVM por no tener recursos</a:t>
                      </a:r>
                      <a:r>
                        <a:rPr lang="es-MX" baseline="0" dirty="0"/>
                        <a:t> </a:t>
                      </a:r>
                      <a:r>
                        <a:rPr lang="es-MX" baseline="0" dirty="0" smtClean="0"/>
                        <a:t>y derivado de esto en algunas ocasiones se ha querido desmayar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8.7 y es alumno irregular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Fue canalizado por la Mtra. </a:t>
                      </a:r>
                      <a:r>
                        <a:rPr lang="es-MX" baseline="0" dirty="0" err="1" smtClean="0"/>
                        <a:t>Haide</a:t>
                      </a: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841" t="47768" r="81123" b="27827"/>
          <a:stretch/>
        </p:blipFill>
        <p:spPr>
          <a:xfrm>
            <a:off x="1891298" y="3715656"/>
            <a:ext cx="1175657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376069"/>
              </p:ext>
            </p:extLst>
          </p:nvPr>
        </p:nvGraphicFramePr>
        <p:xfrm>
          <a:off x="1326524" y="2097772"/>
          <a:ext cx="983945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2.-  Ciro</a:t>
                      </a:r>
                      <a:r>
                        <a:rPr lang="es-MX" baseline="0" dirty="0" smtClean="0"/>
                        <a:t> Alberto Acevedo Montes, 5°C Turismo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</a:t>
                      </a:r>
                      <a:r>
                        <a:rPr lang="es-MX" baseline="0" dirty="0" smtClean="0"/>
                        <a:t> su</a:t>
                      </a:r>
                      <a:r>
                        <a:rPr lang="es-MX" dirty="0" smtClean="0"/>
                        <a:t> tío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Vive con sus abuelos paternos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Su</a:t>
                      </a:r>
                      <a:r>
                        <a:rPr lang="es-MX" baseline="0" dirty="0" smtClean="0"/>
                        <a:t> padre nunca lo ha apoyado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madre murió hace 9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ingreso aproximado en su hogar es de $6,000.00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Del ingreso dependen 6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alumno vive en </a:t>
                      </a:r>
                      <a:r>
                        <a:rPr lang="es-MX" baseline="0" dirty="0" err="1" smtClean="0"/>
                        <a:t>Tecozautla</a:t>
                      </a: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Renta en </a:t>
                      </a:r>
                      <a:r>
                        <a:rPr lang="es-MX" baseline="0" dirty="0" err="1" smtClean="0"/>
                        <a:t>Ixmiquilpan</a:t>
                      </a:r>
                      <a:r>
                        <a:rPr lang="es-MX" baseline="0" dirty="0" smtClean="0"/>
                        <a:t>, paga de renta $600.00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Hace aproximadamente 4 meses tuvo una crisis de diabetes y ahora tiene que llevar un </a:t>
                      </a:r>
                      <a:r>
                        <a:rPr lang="es-MX" baseline="0" dirty="0" err="1" smtClean="0"/>
                        <a:t>tx</a:t>
                      </a:r>
                      <a:r>
                        <a:rPr lang="es-MX" baseline="0" dirty="0" smtClean="0"/>
                        <a:t> de insulina que tiene un costo de $1,150.00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9.2 y es alumno regular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729" t="47569" r="81458" b="29812"/>
          <a:stretch/>
        </p:blipFill>
        <p:spPr>
          <a:xfrm>
            <a:off x="2104571" y="3468915"/>
            <a:ext cx="1146628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53941"/>
              </p:ext>
            </p:extLst>
          </p:nvPr>
        </p:nvGraphicFramePr>
        <p:xfrm>
          <a:off x="1326524" y="2097772"/>
          <a:ext cx="983945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3.-  Adrián Valdez Soria, 2A Mecánica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</a:t>
                      </a:r>
                      <a:r>
                        <a:rPr lang="es-MX" baseline="0" dirty="0" smtClean="0"/>
                        <a:t> si mismo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Trabaja como repartidor de pizza entre semana y fines de semana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ingreso aproximado es de $2,000.00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 su ingreso dependen el alumno y su hija de 6 años, quien estudia en la primaria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 en </a:t>
                      </a:r>
                      <a:r>
                        <a:rPr lang="es-MX" baseline="0" dirty="0" err="1" smtClean="0"/>
                        <a:t>ixmiquilpan</a:t>
                      </a:r>
                      <a:r>
                        <a:rPr lang="es-MX" baseline="0" dirty="0" smtClean="0"/>
                        <a:t> con sus padres, pero todos los gastos académicos y personales de él y su hija son cubiertos por el alumno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8.6 y es alumno irregular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Es padre soltero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Acude a solicitar apoyo psicopedagógico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507" t="47768" r="80788" b="28025"/>
          <a:stretch/>
        </p:blipFill>
        <p:spPr>
          <a:xfrm>
            <a:off x="1903742" y="3309257"/>
            <a:ext cx="1262743" cy="17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079552"/>
              </p:ext>
            </p:extLst>
          </p:nvPr>
        </p:nvGraphicFramePr>
        <p:xfrm>
          <a:off x="1326524" y="2097772"/>
          <a:ext cx="983945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4.-  </a:t>
                      </a:r>
                      <a:r>
                        <a:rPr lang="es-MX" dirty="0" err="1" smtClean="0"/>
                        <a:t>Irac</a:t>
                      </a:r>
                      <a:r>
                        <a:rPr lang="es-MX" dirty="0" smtClean="0"/>
                        <a:t> Israel </a:t>
                      </a:r>
                      <a:r>
                        <a:rPr lang="es-MX" dirty="0" err="1" smtClean="0"/>
                        <a:t>Dedhó</a:t>
                      </a:r>
                      <a:r>
                        <a:rPr lang="es-MX" dirty="0" smtClean="0"/>
                        <a:t> Pérez, 8B</a:t>
                      </a:r>
                      <a:r>
                        <a:rPr lang="es-MX" baseline="0" dirty="0" smtClean="0"/>
                        <a:t> METAL - MECÁNICA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 su papá quien</a:t>
                      </a:r>
                      <a:r>
                        <a:rPr lang="es-MX" baseline="0" dirty="0" smtClean="0"/>
                        <a:t> es jornalero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padre tiene un ingreso aproximado de $1,800.00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5 personas dependen del ingreso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mamá es ama de casa porque se dedica a cuidar a su hija ya que tiene crisis convulsivas y crisis de ausencia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 en </a:t>
                      </a:r>
                      <a:r>
                        <a:rPr lang="es-MX" baseline="0" dirty="0" err="1" smtClean="0"/>
                        <a:t>Ixmiquilpan</a:t>
                      </a: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alumno antes trabajaba en una gasolinera pero tuvo un accidente automovilístico y ahora refiere que por dolores que ahora tiene ya no puede trabajar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pero refiere que ya no les alcanza por los gastos que genera el y el </a:t>
                      </a:r>
                      <a:r>
                        <a:rPr lang="es-MX" baseline="0" dirty="0" err="1" smtClean="0"/>
                        <a:t>tx</a:t>
                      </a:r>
                      <a:r>
                        <a:rPr lang="es-MX" baseline="0" dirty="0" smtClean="0"/>
                        <a:t> de su hermana, el cual tiene un costo de 1,500.00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Menciona que ha querido darse de baja por situaciones económicas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7.5 y es alumno irregular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Canalizado por su tutor, Mtro. Eduardo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91298" y="1652850"/>
            <a:ext cx="85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. Presentación y en su caso aprobación de casos extraordinarios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9841" t="47768" r="81346" b="28621"/>
          <a:stretch/>
        </p:blipFill>
        <p:spPr>
          <a:xfrm>
            <a:off x="1891298" y="3744685"/>
            <a:ext cx="1146629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1892</TotalTime>
  <Words>1144</Words>
  <Application>Microsoft Office PowerPoint</Application>
  <PresentationFormat>Panorámica</PresentationFormat>
  <Paragraphs>197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Graphik Regular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ACEVEDO JAGUEY</dc:creator>
  <cp:lastModifiedBy>MELISSA ACEVEDO JAGUEY</cp:lastModifiedBy>
  <cp:revision>74</cp:revision>
  <dcterms:created xsi:type="dcterms:W3CDTF">2017-02-20T20:29:30Z</dcterms:created>
  <dcterms:modified xsi:type="dcterms:W3CDTF">2017-02-22T20:16:26Z</dcterms:modified>
</cp:coreProperties>
</file>